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F9C18-DEC3-44DC-943E-7B2ADBC0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649960-D166-446C-A08A-F6A4E0D72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4CD6AE-679A-4FF2-8A7B-A14AD5B7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B5CEED9-630C-4148-BB2A-8DB6F78C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92385B1-37CE-4F74-BB67-CD1CE80B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65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C8930-516D-4BEB-AB8D-D912FAFD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6F976FB-A706-4431-A8E2-D3ADF68B4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29643D-B487-4148-BB1C-6F2497E5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1566F2-D072-440B-8F36-01D9A816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2667D7E-B562-4563-A839-DB9BBCDE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27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3A8D7-0968-41AF-8A31-F8E99EF2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D1CB9F7-9831-46D0-AF13-09D9347EB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C229754-97BB-4383-9AC6-B4ECD406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DF69FC2-92F8-4C50-8DF0-D4B96CFF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465EE22-6F41-45A0-A3A5-7155B6102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05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90BBD-5E9F-4212-973C-971289579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CBAD12-ECE2-467E-AF21-B73CD4BEA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E0F3D4E-08B1-4F55-939A-7E3FDC55F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AB6365C-FD9B-480E-8EED-DC0D9673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883DBE4-DD66-4AFE-99DE-BB2CBCE8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9F3780-ADCD-4AA5-A8B6-B1E872E4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47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A88C2-FC9D-4F7D-9738-C5578460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643EB8D-B0CD-4773-AAA4-A7D151F9A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ABFCC76-71F1-4F66-8B64-487AD7E47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7988B85-B6AF-498D-8D18-5227D295F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BD3E3C9-E8BA-49B2-82C3-AC971A678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3407D80-A94F-4DCB-BBAF-AF7D9AC2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9E773BA-7B3A-4450-B54F-4524B980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63933D8-1BF5-41C5-A085-060B5AA9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324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BD55A6-70DD-4791-8A5E-ADC8EAEE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D5942AF-F3D0-4897-9F6A-829188A4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95C0C84B-AA90-4913-ACBD-C1E6F1D8B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5E263884-0728-4BC4-B67A-4084B4C0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26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339F70F3-7E70-4A99-AD40-5EBBAA3F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50B4F6D-2542-44AB-A787-E53092B24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24426DD-2DC2-4170-897E-38B325166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85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9D980-600B-4763-B116-EA38CC56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597DC26-5484-4026-BCC2-48BB560FD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6165939-D9C5-4106-8110-A0E345883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6B6C414-B101-4902-8D21-0E6CD409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6D99B6A-7523-4196-8165-8E5A28938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5BFD14E-4C57-424C-8E79-4D889884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392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C0C5A-F56F-4069-8B28-78DC281A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E617C7ED-0D84-4C06-B5E6-44CB24E32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06889AD-AC93-4634-BD6C-1B6F8B675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D825818-AA9B-43DF-A995-16CB094A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B07D1FC-8E28-4AE4-AE48-FDADCBF3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2C82866-14AD-4BE0-898B-B8FB6051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670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BA4A2-2957-40FC-A351-535D0BB7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DE1BB43E-F02F-4474-9F87-CA72032F1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6323AD3-385A-4BA9-9944-393EA90A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C7FDF6D-3154-409B-9E43-898BA6DC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85657E0-6564-4A0E-BB4C-B2906C26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053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849194E7-C4CE-43F0-9F6A-4409799A1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E650D12-F484-4191-8A24-15E11A7E8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4947F1-8650-45EE-8E92-538B1FCF1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43EE4CD-65FE-4CA0-AEA8-ED6EE7D3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A47FF96-3BEA-4344-BF83-784D3765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009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38462AE-DD38-470F-B687-0F44A7E3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6F3DFBB-07E4-47FE-A663-C9CCE17C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A46F2FD-751A-453B-8546-B0CBC046B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A54E7-C855-4B09-8994-06E63DC442EA}" type="datetimeFigureOut">
              <a:rPr lang="uk-UA" smtClean="0"/>
              <a:t>03.12.2025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42C98BB-5D63-4555-A207-2D2A9EA53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D1E7FA-38E3-429A-989C-994068ED0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25D58-5EA4-4F75-BA60-D133ADAC26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942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ykhan58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4A7B5-94DE-4C44-9ED4-F421EA214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27969"/>
            <a:ext cx="9144000" cy="259228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uk-UA" sz="1800" b="1" u="sng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ОБ’ЄДНАННЯ СПІВВЛАСНИКІВ БАГАТОКВАРТИРНОГО БУДИНКУ                                     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«Будівельників 11 Нетішин», Ідентифікаційний код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45545653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b="1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800" b="1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Хмельницька обл. м. Нетішин, </a:t>
            </a:r>
            <a:r>
              <a:rPr lang="uk-UA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вулиця Будівельників 11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Р/р № UA983077700000026002511196320  АТ   «А-БАНК»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0974937624; e-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tykhan58</a:t>
            </a:r>
            <a:r>
              <a:rPr lang="uk-UA" sz="18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@gmail.com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5C2AA21-CEE2-412C-B580-96F214445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6264"/>
            <a:ext cx="9144000" cy="2301536"/>
          </a:xfrm>
        </p:spPr>
        <p:txBody>
          <a:bodyPr>
            <a:normAutofit lnSpcReduction="10000"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(комплексу ремонтно-будівельних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житловому будинку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6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27D1B-D1E0-4D98-9758-ABBBA282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019EE3A-E0A6-4DD4-A0BB-BC84A8428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Капітального ремонту (комплексу ремонтно-будівельних робіт), який передбачає заміну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застарілих вікон на металопластикові в місцях загального користування, у зв'язку з їх фізичною зношеністю та руйнуванням,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міської територіальної громади на 2024-2025 роки» у наступному співвідношенні:</a:t>
            </a:r>
          </a:p>
          <a:p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міста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60%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237380,73 грн.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двісті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тридцять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сім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тисячі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триста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вісімдесят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гривень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73 коп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ОСББ «Будівельників 11 Нетішин» 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40%</a:t>
            </a:r>
            <a:r>
              <a:rPr lang="uk-UA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158253,81 грн.(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 п’ятдесят вісім тисячі двісті п’ятдесят три гривні, 81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проєкту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395634,54 грн.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триста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дев’яносто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п’ять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тисяч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шістсот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тридцять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чотири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54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коп.),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739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A4DA2B9-79A1-4B86-AD1B-BD3E07F1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63DB03-8136-44B0-A533-8CEE88859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5C377E1-AEDE-47D5-951E-0FC6A4BA84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3C01FE54-CDDA-4872-871A-64AC58DE7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2028D4E2-3396-4E53-BF60-03DF92436D0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299624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EF698-525D-4043-9561-702C49B1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32A7CB-6F57-4476-89E9-F3FF19EA6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79675DB-727D-4D94-AF4D-861D6BEFE5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F2FD7E39-7FEF-4C4C-BB23-243F3FB30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</a:t>
            </a:r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6E9ECA1-219D-4EC3-8E06-7930FFFB9AF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626627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2457C-0B49-49D8-8F85-B66BD59FC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+mn-lt"/>
              </a:rPr>
              <a:t>Фото</a:t>
            </a:r>
            <a:endParaRPr lang="ru-RU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37E802-2AE1-4D16-B987-972A2EA24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2B680E9-E7ED-4EFF-AF94-79FC4C1C2A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961" y="2505075"/>
            <a:ext cx="2763441" cy="368458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ED19F762-E767-4872-A4A0-5398101FC1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 err="1"/>
              <a:t>Псля</a:t>
            </a:r>
            <a:endParaRPr lang="ru-RU" dirty="0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7611D794-11A8-4E8E-8F68-EEDD265FA50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073" y="2505075"/>
            <a:ext cx="2763441" cy="3684588"/>
          </a:xfrm>
        </p:spPr>
      </p:pic>
    </p:spTree>
    <p:extLst>
      <p:ext uri="{BB962C8B-B14F-4D97-AF65-F5344CB8AC3E}">
        <p14:creationId xmlns:p14="http://schemas.microsoft.com/office/powerpoint/2010/main" val="11504746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248</Words>
  <Application>Microsoft Office PowerPoint</Application>
  <PresentationFormat>Широкоэкранный</PresentationFormat>
  <Paragraphs>18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Times New Roman</vt:lpstr>
      <vt:lpstr>Тема Office</vt:lpstr>
      <vt:lpstr>ОБ’ЄДНАННЯ СПІВВЛАСНИКІВ БАГАТОКВАРТИРНОГО БУДИНКУ                                       «Будівельників 11 Нетішин», Ідентифікаційний код 45545653,  Хмельницька обл. м. Нетішин, вулиця Будівельників 11 Р/р № UA983077700000026002511196320  АТ   «А-БАНК» тел. 0974937624; e-mail: tykhan58@gmail.com   </vt:lpstr>
      <vt:lpstr>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«Заміна вікон в місцях загального користування».</vt:lpstr>
      <vt:lpstr>Фото</vt:lpstr>
      <vt:lpstr>Фото</vt:lpstr>
      <vt:lpstr>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ОБ’ЄДНАННЯ СПІВВЛАСНИКІВ БАГАТОКВАРТИРНОГО БУДИНКУ         «Проспект Героїв Нетішин», Ідентифікаційний код 45350921,  Хмельницька обл. м. Нетішин, проспект Героїв України 9 Р/р № UA 933052990000026008046013700   АТ КБ  «Приватбанк» тел. 0976458125; e-mail: sokolovska300870@gmail.com   тел. 0673831930; e-mail: grigorieva.galuna@gmail.com</dc:title>
  <dc:creator>grigorieva.galuna@gmail.com</dc:creator>
  <cp:lastModifiedBy>Liza</cp:lastModifiedBy>
  <cp:revision>12</cp:revision>
  <dcterms:created xsi:type="dcterms:W3CDTF">2025-11-29T09:06:47Z</dcterms:created>
  <dcterms:modified xsi:type="dcterms:W3CDTF">2025-12-03T09:35:16Z</dcterms:modified>
</cp:coreProperties>
</file>